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notesMasterIdLst>
    <p:notesMasterId r:id="rId9"/>
  </p:notesMasterIdLst>
  <p:sldIdLst>
    <p:sldId id="256" r:id="rId3"/>
    <p:sldId id="257" r:id="rId4"/>
    <p:sldId id="258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C1F67D-F966-42D0-89FA-75717A1EAF8A}" type="datetimeFigureOut">
              <a:rPr lang="en-US" smtClean="0"/>
              <a:pPr/>
              <a:t>6/14/2020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9719D8-FDE3-47B6-AA9A-E6017B3FD6B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DD17B3-2BA6-4DA0-BC21-B217F50D52B5}" type="slidenum">
              <a:rPr lang="en-IN" smtClean="0"/>
              <a:pPr/>
              <a:t>1</a:t>
            </a:fld>
            <a:endParaRPr lang="en-I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1D8BD707-D9CF-40AE-B4C6-C98DA3205C09}" type="datetimeFigureOut">
              <a:rPr lang="en-US" smtClean="0"/>
              <a:pPr/>
              <a:t>6/14/2020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6/14/2020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6/14/2020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6/14/2020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6/14/2020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6/14/2020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6/14/2020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1D8BD707-D9CF-40AE-B4C6-C98DA3205C09}" type="datetimeFigureOut">
              <a:rPr lang="en-US" smtClean="0"/>
              <a:pPr/>
              <a:t>6/14/2020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6/14/2020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6/14/2020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1D8BD707-D9CF-40AE-B4C6-C98DA3205C09}" type="datetimeFigureOut">
              <a:rPr lang="en-US" smtClean="0"/>
              <a:pPr/>
              <a:t>6/14/2020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1D8BD707-D9CF-40AE-B4C6-C98DA3205C09}" type="datetimeFigureOut">
              <a:rPr lang="en-US" smtClean="0"/>
              <a:pPr/>
              <a:t>6/14/2020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6/14/2020</a:t>
            </a:fld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6/14/2020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533400"/>
            <a:ext cx="7772400" cy="1828800"/>
          </a:xfrm>
        </p:spPr>
        <p:txBody>
          <a:bodyPr>
            <a:normAutofit/>
          </a:bodyPr>
          <a:lstStyle/>
          <a:p>
            <a:pPr algn="ctr"/>
            <a:r>
              <a:rPr lang="hi-IN" sz="4800" dirty="0" smtClean="0"/>
              <a:t>कक्षा – 6 </a:t>
            </a:r>
            <a:br>
              <a:rPr lang="hi-IN" sz="4800" dirty="0" smtClean="0"/>
            </a:br>
            <a:r>
              <a:rPr lang="hi-IN" sz="4800" dirty="0" smtClean="0"/>
              <a:t>हिन्दी ,वसंत भाग -1</a:t>
            </a:r>
            <a:endParaRPr lang="en-IN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2971800"/>
            <a:ext cx="8229600" cy="3581400"/>
          </a:xfrm>
        </p:spPr>
        <p:txBody>
          <a:bodyPr>
            <a:noAutofit/>
          </a:bodyPr>
          <a:lstStyle/>
          <a:p>
            <a:pPr algn="ctr"/>
            <a:r>
              <a:rPr lang="hi-IN" sz="4400" b="1" dirty="0" smtClean="0">
                <a:solidFill>
                  <a:srgbClr val="66FFFF"/>
                </a:solidFill>
              </a:rPr>
              <a:t>पाठ -6 </a:t>
            </a:r>
          </a:p>
          <a:p>
            <a:pPr algn="ctr"/>
            <a:r>
              <a:rPr lang="hi-IN" sz="4400" b="1" u="sng" dirty="0" smtClean="0">
                <a:solidFill>
                  <a:srgbClr val="66FFFF"/>
                </a:solidFill>
                <a:latin typeface="Algerian" pitchFamily="82" charset="0"/>
              </a:rPr>
              <a:t>“पार नज़र के”</a:t>
            </a:r>
            <a:r>
              <a:rPr lang="hi-IN" sz="3200" b="1" u="sng" dirty="0" smtClean="0">
                <a:solidFill>
                  <a:srgbClr val="66FFFF"/>
                </a:solidFill>
                <a:latin typeface="Algerian" pitchFamily="82" charset="0"/>
              </a:rPr>
              <a:t> </a:t>
            </a:r>
          </a:p>
          <a:p>
            <a:pPr algn="ctr"/>
            <a:endParaRPr lang="hi-IN" sz="3200" b="1" u="sng" dirty="0" smtClean="0">
              <a:solidFill>
                <a:srgbClr val="FFFF00"/>
              </a:solidFill>
              <a:latin typeface="Algerian" pitchFamily="82" charset="0"/>
            </a:endParaRPr>
          </a:p>
          <a:p>
            <a:r>
              <a:rPr lang="hi-IN" sz="3200" dirty="0" smtClean="0">
                <a:solidFill>
                  <a:srgbClr val="FFFF00"/>
                </a:solidFill>
                <a:latin typeface="Algerian" pitchFamily="82" charset="0"/>
              </a:rPr>
              <a:t>प्रस्तुतकर्त्री – रूपा झा </a:t>
            </a:r>
            <a:endParaRPr lang="en-IN" sz="3200" dirty="0" smtClean="0">
              <a:solidFill>
                <a:srgbClr val="FFFF00"/>
              </a:solidFill>
              <a:latin typeface="Algerian" pitchFamily="82" charset="0"/>
            </a:endParaRPr>
          </a:p>
          <a:p>
            <a:r>
              <a:rPr lang="hi-IN" sz="3200" dirty="0" smtClean="0">
                <a:solidFill>
                  <a:srgbClr val="FFFF00"/>
                </a:solidFill>
              </a:rPr>
              <a:t>परमाणु ऊर्जा केन्द्रीय विद्यालय,नरवापहाड़</a:t>
            </a:r>
            <a:endParaRPr lang="en-IN" sz="3200" dirty="0" smtClean="0">
              <a:solidFill>
                <a:srgbClr val="FFFF00"/>
              </a:solidFill>
            </a:endParaRPr>
          </a:p>
          <a:p>
            <a:pPr algn="ctr"/>
            <a:endParaRPr lang="en-IN" sz="3200" b="1" u="sng" dirty="0">
              <a:solidFill>
                <a:srgbClr val="FFFF00"/>
              </a:solidFill>
              <a:latin typeface="Algerian" pitchFamily="82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i-IN" dirty="0" smtClean="0"/>
              <a:t>कहानी तथा उसके लेखक का परिचय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i-IN" dirty="0" smtClean="0"/>
              <a:t>‘पार नज़र के’- विज्ञान कल्पना पर आधारित बाल कहानी। </a:t>
            </a:r>
          </a:p>
          <a:p>
            <a:r>
              <a:rPr lang="hi-IN" dirty="0" smtClean="0"/>
              <a:t> लेखक - जयंत विष्णु नार्लीकर।</a:t>
            </a:r>
          </a:p>
          <a:p>
            <a:r>
              <a:rPr lang="hi-IN" dirty="0" smtClean="0"/>
              <a:t>हिन्दी अनुवादक- रेखा देशपांडे । </a:t>
            </a:r>
          </a:p>
          <a:p>
            <a:r>
              <a:rPr lang="hi-IN" dirty="0" smtClean="0"/>
              <a:t>जयंत विष्णु नार्लीकर- प्रसिद्ध भारतीय भौतिकीय वैज्ञानिक। </a:t>
            </a:r>
          </a:p>
          <a:p>
            <a:r>
              <a:rPr lang="hi-IN" dirty="0" smtClean="0"/>
              <a:t>कहानी का उद्देश्य- बच्चों में विज्ञान के प्रति रुचि उत्पन्न करना। </a:t>
            </a:r>
            <a:endParaRPr lang="en-IN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i-IN" dirty="0" smtClean="0"/>
              <a:t>कहानी के मुख्य अंश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hi-IN" dirty="0" smtClean="0"/>
              <a:t>छोटू का सुरंग में प्रवेश </a:t>
            </a:r>
          </a:p>
          <a:p>
            <a:r>
              <a:rPr lang="hi-IN" dirty="0" smtClean="0"/>
              <a:t>‘छोटू’ नाम के बच्चे को केंद्र में रखकर लिखी गयी कहानी। </a:t>
            </a:r>
          </a:p>
          <a:p>
            <a:r>
              <a:rPr lang="hi-IN" dirty="0" smtClean="0"/>
              <a:t>छोटू और उसके परिवार का निवास स्थान- मंगल ग्रह । </a:t>
            </a:r>
          </a:p>
          <a:p>
            <a:r>
              <a:rPr lang="hi-IN" dirty="0" smtClean="0"/>
              <a:t>छोटू के पिता का कार्य- जीवन रक्षक यंत्रों की देखभाल।</a:t>
            </a:r>
          </a:p>
          <a:p>
            <a:r>
              <a:rPr lang="hi-IN" dirty="0" smtClean="0"/>
              <a:t>छोटू का अपने पापा का सिक्योरिटी पास लेकर सुरंग में प्रवेश।</a:t>
            </a:r>
          </a:p>
          <a:p>
            <a:r>
              <a:rPr lang="hi-IN" dirty="0" smtClean="0"/>
              <a:t>निरीक्षक यंत्रों के कारण छोटू का पकड़ा जाना।</a:t>
            </a:r>
          </a:p>
          <a:p>
            <a:endParaRPr lang="hi-IN" dirty="0" smtClean="0"/>
          </a:p>
          <a:p>
            <a:endParaRPr lang="en-IN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i-IN" dirty="0" smtClean="0"/>
              <a:t>छोटू की माँ का गुस्सा करना और पिता द्वारा समझाना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hi-IN" dirty="0" smtClean="0"/>
              <a:t>घर पहुँचने पर छोटू की माँ का क्रोधित होना।</a:t>
            </a:r>
          </a:p>
          <a:p>
            <a:r>
              <a:rPr lang="hi-IN" dirty="0" smtClean="0"/>
              <a:t>पिता द्वारा समझा कर बचा लिया जाना।</a:t>
            </a:r>
          </a:p>
          <a:p>
            <a:r>
              <a:rPr lang="hi-IN" dirty="0" smtClean="0"/>
              <a:t>सुरंग के ऊपर आम आदमी का जीवित न रह पाना।</a:t>
            </a:r>
          </a:p>
          <a:p>
            <a:r>
              <a:rPr lang="hi-IN" dirty="0" smtClean="0"/>
              <a:t>ज़मीन के ऊपर जीवित रहने के लिए विशेष प्रकार का प्रशिक्षण और वेश-भूषा।</a:t>
            </a:r>
          </a:p>
          <a:p>
            <a:r>
              <a:rPr lang="hi-IN" dirty="0" smtClean="0"/>
              <a:t>वर्षों पहले मंगल ग्रह की ज़मीन पर जीवन।</a:t>
            </a:r>
          </a:p>
          <a:p>
            <a:r>
              <a:rPr lang="hi-IN" dirty="0" smtClean="0"/>
              <a:t>सूर्य में परिवर्तन के कारण वातावरण में परिवर्तन।</a:t>
            </a:r>
          </a:p>
          <a:p>
            <a:r>
              <a:rPr lang="hi-IN" dirty="0" smtClean="0"/>
              <a:t>तकनीकी ज्ञान के सहारे सूर्य की रोशनी और गर्मी का प्रयोग।</a:t>
            </a:r>
            <a:endParaRPr lang="en-IN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i-IN" dirty="0" smtClean="0"/>
              <a:t>कहानी के इस भाग में आए कठिन शब्द और उनके अर्थ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hi-IN" dirty="0" smtClean="0"/>
              <a:t>सुरंगनुमा- सुरंग की तरह</a:t>
            </a:r>
          </a:p>
          <a:p>
            <a:r>
              <a:rPr lang="hi-IN" dirty="0" smtClean="0"/>
              <a:t>वार्तालाप- बातचीत</a:t>
            </a:r>
          </a:p>
          <a:p>
            <a:r>
              <a:rPr lang="hi-IN" dirty="0" smtClean="0"/>
              <a:t>चंद- थोड़े/ थोड़ा/ कुछ</a:t>
            </a:r>
          </a:p>
          <a:p>
            <a:r>
              <a:rPr lang="hi-IN" dirty="0" smtClean="0"/>
              <a:t>चुनिंदा- चुने हुये</a:t>
            </a:r>
          </a:p>
          <a:p>
            <a:r>
              <a:rPr lang="hi-IN" dirty="0" smtClean="0"/>
              <a:t>प्रवेश करना- अंदर जाना</a:t>
            </a:r>
          </a:p>
          <a:p>
            <a:r>
              <a:rPr lang="hi-IN" dirty="0" smtClean="0"/>
              <a:t>निरीक्षक- निरीक्षण करने वाला/ देखने वाला</a:t>
            </a:r>
          </a:p>
          <a:p>
            <a:r>
              <a:rPr lang="hi-IN" dirty="0" smtClean="0"/>
              <a:t>यंत्र- मशीन</a:t>
            </a:r>
          </a:p>
          <a:p>
            <a:r>
              <a:rPr lang="hi-IN" dirty="0" smtClean="0"/>
              <a:t>गतिविधियाँ- व्यवहार / क्रिया-कलाप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762000"/>
            <a:ext cx="7467600" cy="4873752"/>
          </a:xfrm>
        </p:spPr>
        <p:txBody>
          <a:bodyPr>
            <a:normAutofit/>
          </a:bodyPr>
          <a:lstStyle/>
          <a:p>
            <a:r>
              <a:rPr lang="hi-IN" dirty="0" smtClean="0"/>
              <a:t>किस्म- प्रकार</a:t>
            </a:r>
          </a:p>
          <a:p>
            <a:r>
              <a:rPr lang="hi-IN" dirty="0" smtClean="0"/>
              <a:t>ख़ास- विशेष</a:t>
            </a:r>
          </a:p>
          <a:p>
            <a:r>
              <a:rPr lang="hi-IN" dirty="0" smtClean="0"/>
              <a:t>लाज़िमी- जो होना निश्चित हो</a:t>
            </a:r>
          </a:p>
          <a:p>
            <a:r>
              <a:rPr lang="hi-IN" dirty="0" smtClean="0"/>
              <a:t>मुमकिन- संभव</a:t>
            </a:r>
          </a:p>
          <a:p>
            <a:r>
              <a:rPr lang="hi-IN" dirty="0" smtClean="0"/>
              <a:t>प्रशिक्षण- कार्य विशेष की शिक्षा</a:t>
            </a:r>
          </a:p>
          <a:p>
            <a:r>
              <a:rPr lang="hi-IN" dirty="0" smtClean="0"/>
              <a:t>बगैर- बिना</a:t>
            </a:r>
          </a:p>
          <a:p>
            <a:r>
              <a:rPr lang="hi-IN" dirty="0" smtClean="0"/>
              <a:t>पुरखे- पूर्वज</a:t>
            </a:r>
          </a:p>
          <a:p>
            <a:r>
              <a:rPr lang="hi-IN" dirty="0" smtClean="0"/>
              <a:t>ऊष्णता- गर्मी </a:t>
            </a:r>
          </a:p>
          <a:p>
            <a:r>
              <a:rPr lang="hi-IN" dirty="0" smtClean="0"/>
              <a:t>इस्तेमाल- प्रयोग</a:t>
            </a:r>
          </a:p>
          <a:p>
            <a:r>
              <a:rPr lang="hi-IN" dirty="0" smtClean="0"/>
              <a:t>सतर्कता- सावधानी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Foundry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287</Words>
  <Application>Microsoft Office PowerPoint</Application>
  <PresentationFormat>On-screen Show (4:3)</PresentationFormat>
  <Paragraphs>47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Foundry</vt:lpstr>
      <vt:lpstr>Oriel</vt:lpstr>
      <vt:lpstr>कक्षा – 6  हिन्दी ,वसंत भाग -1</vt:lpstr>
      <vt:lpstr>कहानी तथा उसके लेखक का परिचय </vt:lpstr>
      <vt:lpstr>कहानी के मुख्य अंश </vt:lpstr>
      <vt:lpstr>छोटू की माँ का गुस्सा करना और पिता द्वारा समझाना </vt:lpstr>
      <vt:lpstr>कहानी के इस भाग में आए कठिन शब्द और उनके अर्थ</vt:lpstr>
      <vt:lpstr>Slide 6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कक्षा – 6  हिन्दी ,वसंत भाग -1</dc:title>
  <dc:creator>Lenovoo</dc:creator>
  <cp:lastModifiedBy>Lenovoo</cp:lastModifiedBy>
  <cp:revision>2</cp:revision>
  <dcterms:created xsi:type="dcterms:W3CDTF">2006-08-16T00:00:00Z</dcterms:created>
  <dcterms:modified xsi:type="dcterms:W3CDTF">2020-06-14T11:26:44Z</dcterms:modified>
</cp:coreProperties>
</file>